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32" d="100"/>
          <a:sy n="32" d="100"/>
        </p:scale>
        <p:origin x="-1808" y="-104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emf"/><Relationship Id="rId7" Type="http://schemas.openxmlformats.org/officeDocument/2006/relationships/image" Target="../media/image6.jpg"/><Relationship Id="rId8" Type="http://schemas.openxmlformats.org/officeDocument/2006/relationships/image" Target="../media/image7.emf"/><Relationship Id="rId9" Type="http://schemas.openxmlformats.org/officeDocument/2006/relationships/image" Target="../media/image8.jpg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0341028" y="17242308"/>
            <a:ext cx="7137399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3199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11644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341028" y="4792031"/>
            <a:ext cx="7137400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0799" y="4546600"/>
            <a:ext cx="7415773" cy="1812690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>
              <a:alpha val="91000"/>
            </a:schemeClr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APPSS </a:t>
            </a:r>
            <a:r>
              <a:rPr lang="en-US" sz="3400" dirty="0" smtClean="0">
                <a:latin typeface="Times New Roman"/>
                <a:cs typeface="Times New Roman"/>
              </a:rPr>
              <a:t>project</a:t>
            </a:r>
            <a:r>
              <a:rPr lang="en-US" sz="3400" dirty="0">
                <a:latin typeface="Times New Roman"/>
                <a:cs typeface="Times New Roman"/>
              </a:rPr>
              <a:t>.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23759138"/>
            <a:ext cx="6146801" cy="409786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9279320"/>
            <a:ext cx="4409755" cy="4409755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21955930"/>
            <a:ext cx="4409755" cy="4409755"/>
          </a:xfrm>
          <a:prstGeom prst="rect">
            <a:avLst/>
          </a:prstGeom>
        </p:spPr>
      </p:pic>
      <p:pic>
        <p:nvPicPr>
          <p:cNvPr id="17" name="Picture 16" descr="flux_w50_both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28219486"/>
            <a:ext cx="6146800" cy="4097867"/>
          </a:xfrm>
          <a:prstGeom prst="rect">
            <a:avLst/>
          </a:prstGeom>
        </p:spPr>
      </p:pic>
      <p:pic>
        <p:nvPicPr>
          <p:cNvPr id="28" name="Picture 27" descr="6n copy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31" y="18943590"/>
            <a:ext cx="5429466" cy="3346006"/>
          </a:xfrm>
          <a:prstGeom prst="rect">
            <a:avLst/>
          </a:prstGeom>
        </p:spPr>
      </p:pic>
      <p:pic>
        <p:nvPicPr>
          <p:cNvPr id="35" name="Picture 34" descr="5n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29" y="15453771"/>
            <a:ext cx="5429466" cy="3342010"/>
          </a:xfrm>
          <a:prstGeom prst="rect">
            <a:avLst/>
          </a:prstGeom>
        </p:spPr>
      </p:pic>
      <p:pic>
        <p:nvPicPr>
          <p:cNvPr id="36" name="Picture 35" descr="4n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31" y="11925270"/>
            <a:ext cx="5403664" cy="3352033"/>
          </a:xfrm>
          <a:prstGeom prst="rect">
            <a:avLst/>
          </a:prstGeom>
        </p:spPr>
      </p:pic>
      <p:pic>
        <p:nvPicPr>
          <p:cNvPr id="37" name="Picture 36" descr="Untitled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31" y="8359609"/>
            <a:ext cx="5403664" cy="3413676"/>
          </a:xfrm>
          <a:prstGeom prst="rect">
            <a:avLst/>
          </a:prstGeom>
        </p:spPr>
      </p:pic>
      <p:pic>
        <p:nvPicPr>
          <p:cNvPr id="38" name="Picture 37" descr="1p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31" y="4792031"/>
            <a:ext cx="5403664" cy="3414489"/>
          </a:xfrm>
          <a:prstGeom prst="rect">
            <a:avLst/>
          </a:prstGeom>
        </p:spPr>
      </p:pic>
      <p:pic>
        <p:nvPicPr>
          <p:cNvPr id="39" name="Picture 38" descr="upper_righ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58" y="4949832"/>
            <a:ext cx="6524042" cy="4054315"/>
          </a:xfrm>
          <a:prstGeom prst="rect">
            <a:avLst/>
          </a:prstGeom>
        </p:spPr>
      </p:pic>
      <p:pic>
        <p:nvPicPr>
          <p:cNvPr id="40" name="Picture 39" descr="bottom_right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18" y="17552710"/>
            <a:ext cx="6455664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6454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145</cp:revision>
  <dcterms:created xsi:type="dcterms:W3CDTF">2016-12-22T16:59:19Z</dcterms:created>
  <dcterms:modified xsi:type="dcterms:W3CDTF">2017-12-19T20:27:37Z</dcterms:modified>
</cp:coreProperties>
</file>